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1"/>
    <p:restoredTop sz="94693"/>
  </p:normalViewPr>
  <p:slideViewPr>
    <p:cSldViewPr snapToGrid="0" showGuides="1">
      <p:cViewPr varScale="1">
        <p:scale>
          <a:sx n="121" d="100"/>
          <a:sy n="121" d="100"/>
        </p:scale>
        <p:origin x="74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BB962C8B-B14F-4D97-AF65-F5344CB8AC3E}" type="datetimeFigureOut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endParaRPr>
              <a:latin typeface="Calibri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">
                <a:latin typeface="Calibri" pitchFamily="34" charset="0"/>
              </a:rPr>
            </a:fld>
            <a:endParaRPr lang="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Title 1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b" anchorCtr="0"/>
          <a:p>
            <a:pPr defTabSz="914400">
              <a:buClrTx/>
              <a:buSzTx/>
              <a:buFontTx/>
              <a:buNone/>
            </a:pPr>
            <a:r>
              <a:rPr lang="en-US" altLang="zh-CN" kern="1200">
                <a:latin typeface="+mj-lt"/>
                <a:ea typeface="+mj-ea"/>
                <a:cs typeface="+mj-cs"/>
              </a:rPr>
              <a:t>test</a:t>
            </a:r>
            <a:endParaRPr lang="en-US" altLang="zh-CN" kern="1200">
              <a:latin typeface="+mj-lt"/>
              <a:ea typeface="+mj-ea"/>
              <a:cs typeface="+mj-cs"/>
            </a:endParaRPr>
          </a:p>
        </p:txBody>
      </p:sp>
      <p:sp>
        <p:nvSpPr>
          <p:cNvPr id="2050" name="Subtitle 2"/>
          <p:cNvSpPr>
            <a:spLocks noGrp="1"/>
          </p:cNvSpPr>
          <p:nvPr>
            <p:ph type="subTitle" idx="1"/>
          </p:nvPr>
        </p:nvSpPr>
        <p:spPr>
          <a:ln/>
        </p:spPr>
        <p:txBody>
          <a:bodyPr vert="horz" wrap="square" lIns="91440" tIns="45720" rIns="91440" bIns="45720" anchor="t" anchorCtr="0"/>
          <a:p>
            <a:pPr defTabSz="914400">
              <a:buClrTx/>
              <a:buSzTx/>
            </a:pPr>
            <a:r>
              <a:rPr lang="en-US" altLang="zh-CN" kern="1200">
                <a:latin typeface="+mn-lt"/>
                <a:ea typeface="+mn-ea"/>
                <a:cs typeface="+mn-cs"/>
              </a:rPr>
              <a:t>content</a:t>
            </a:r>
            <a:endParaRPr lang="en-US" altLang="zh-CN" kern="120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表格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Helvetica Neue</vt:lpstr>
      <vt:lpstr>Calibri Light</vt:lpstr>
      <vt:lpstr>微软雅黑</vt:lpstr>
      <vt:lpstr>汉仪旗黑</vt:lpstr>
      <vt:lpstr>宋体</vt:lpstr>
      <vt:lpstr>Arial Unicode MS</vt:lpstr>
      <vt:lpstr>等线</vt:lpstr>
      <vt:lpstr>汉仪中等线KW</vt:lpstr>
      <vt:lpstr>汉仪书宋二KW</vt:lpstr>
      <vt:lpstr>等线 Light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강현구</dc:creator>
  <cp:lastModifiedBy>陈锐</cp:lastModifiedBy>
  <cp:revision>2</cp:revision>
  <dcterms:created xsi:type="dcterms:W3CDTF">2025-03-05T07:55:57Z</dcterms:created>
  <dcterms:modified xsi:type="dcterms:W3CDTF">2025-03-05T07:55:57Z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32EBE027EAFCF6E58D03C8674ADB5C8D_43</vt:lpwstr>
  </property>
  <property fmtid="{D5CDD505-2E9C-101B-9397-08002B2CF9AE}" pid="3" name="KSOProductBuildVer">
    <vt:lpwstr>2052-6.15.2.8936</vt:lpwstr>
  </property>
</Properties>
</file>